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1" r:id="rId3"/>
    <p:sldId id="270" r:id="rId4"/>
    <p:sldId id="262" r:id="rId5"/>
    <p:sldId id="265" r:id="rId6"/>
    <p:sldId id="291" r:id="rId7"/>
    <p:sldId id="292" r:id="rId8"/>
    <p:sldId id="260" r:id="rId9"/>
    <p:sldId id="258" r:id="rId10"/>
    <p:sldId id="259" r:id="rId11"/>
    <p:sldId id="293" r:id="rId12"/>
    <p:sldId id="271" r:id="rId13"/>
    <p:sldId id="273" r:id="rId14"/>
    <p:sldId id="263" r:id="rId15"/>
    <p:sldId id="264" r:id="rId16"/>
    <p:sldId id="274" r:id="rId17"/>
    <p:sldId id="294" r:id="rId18"/>
    <p:sldId id="268" r:id="rId19"/>
    <p:sldId id="288" r:id="rId20"/>
    <p:sldId id="275" r:id="rId21"/>
    <p:sldId id="276" r:id="rId22"/>
    <p:sldId id="278" r:id="rId23"/>
    <p:sldId id="290" r:id="rId24"/>
    <p:sldId id="266" r:id="rId25"/>
    <p:sldId id="267" r:id="rId26"/>
    <p:sldId id="289" r:id="rId27"/>
    <p:sldId id="287" r:id="rId28"/>
    <p:sldId id="284" r:id="rId29"/>
    <p:sldId id="269" r:id="rId30"/>
    <p:sldId id="272" r:id="rId31"/>
    <p:sldId id="298" r:id="rId32"/>
    <p:sldId id="257" r:id="rId33"/>
    <p:sldId id="280" r:id="rId34"/>
    <p:sldId id="285" r:id="rId35"/>
    <p:sldId id="295" r:id="rId36"/>
    <p:sldId id="286" r:id="rId37"/>
    <p:sldId id="296" r:id="rId38"/>
    <p:sldId id="297" r:id="rId39"/>
    <p:sldId id="279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CC00"/>
    <a:srgbClr val="00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0ABAB-FE56-48CB-B5D9-43A99B060481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9609A-A95E-42C0-B331-2A0E1F739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82AAA-4CEF-4985-93CA-D3FD815F9B32}" type="datetimeFigureOut">
              <a:rPr lang="ru-RU" smtClean="0"/>
              <a:pPr/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0E181-B81D-4FE1-970C-1B819D4B8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ВИРТУАЛЬНАЯ ЭКСКУРСИЯ ПО СТАРИННОЙ ЕЛАБУГЕ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509120"/>
            <a:ext cx="2183497" cy="2016224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Вид на Чёртово городище с улицы Набережной</a:t>
            </a:r>
            <a:br>
              <a:rPr lang="ru-RU" b="1" dirty="0"/>
            </a:br>
            <a:r>
              <a:rPr lang="ru-RU" b="1" dirty="0"/>
              <a:t>Елабуга. 1950-е годы</a:t>
            </a:r>
          </a:p>
        </p:txBody>
      </p:sp>
      <p:pic>
        <p:nvPicPr>
          <p:cNvPr id="3" name="Рисунок 2" descr="Елабуга. Вид на Чёртово городище с улицы Набережно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60848"/>
            <a:ext cx="7344816" cy="425089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5301208"/>
            <a:ext cx="1547664" cy="1556792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Вид на Чёртово городище с улицы </a:t>
            </a:r>
            <a:r>
              <a:rPr lang="ru-RU" b="1" dirty="0" smtClean="0"/>
              <a:t>Набережной. 1950-е </a:t>
            </a:r>
            <a:r>
              <a:rPr lang="ru-RU" b="1" dirty="0" smtClean="0"/>
              <a:t>годы</a:t>
            </a:r>
            <a:endParaRPr lang="ru-RU" b="1" dirty="0"/>
          </a:p>
        </p:txBody>
      </p:sp>
      <p:pic>
        <p:nvPicPr>
          <p:cNvPr id="3" name="Рисунок 2" descr="&amp;IEcy;&amp;lcy;&amp;acy;&amp;bcy;&amp;ucy;&amp;gcy;&amp;acy;. &amp;Vcy;&amp;icy;&amp;dcy; &amp;ncy;&amp;acy; &amp;CHcy;&amp;iocy;&amp;rcy;&amp;tcy;&amp;ocy;&amp;vcy;&amp;ocy; &amp;gcy;&amp;ocy;&amp;rcy;&amp;ocy;&amp;dcy;&amp;icy;&amp;shchcy;&amp;iecy; &amp;scy; &amp;ucy;&amp;lcy;&amp;icy;&amp;tscy;&amp;ycy; &amp;Ncy;&amp;acy;&amp;bcy;&amp;iecy;&amp;rcy;&amp;iecy;&amp;zhcy;&amp;ncy;&amp;ocy;&amp;j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056783" cy="5005767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Дорога с пристани, Елабуга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8674" name="Picture 2" descr="http://art16.ru/gallery2/d/64673-4/DSC04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288" y="1124744"/>
            <a:ext cx="7490152" cy="508900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Вид с дамбы, 1914, Елабуга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9698" name="Picture 2" descr="http://art16.ru/gallery2/d/64693-4/DSC04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62" y="1196752"/>
            <a:ext cx="8030378" cy="5345413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Улица Набережная. </a:t>
            </a:r>
            <a:br>
              <a:rPr lang="ru-RU" b="1" dirty="0"/>
            </a:br>
            <a:r>
              <a:rPr lang="ru-RU" b="1" dirty="0" smtClean="0"/>
              <a:t>Елабуга </a:t>
            </a:r>
            <a:r>
              <a:rPr lang="ru-RU" b="1" dirty="0"/>
              <a:t>1950-е годы</a:t>
            </a:r>
          </a:p>
        </p:txBody>
      </p:sp>
      <p:pic>
        <p:nvPicPr>
          <p:cNvPr id="3" name="Рисунок 2" descr="Улица Набережная. Место, где сейчас стоит памятник И.И.Шишкин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7992888" cy="4536504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Дорога на пристань</a:t>
            </a:r>
            <a:br>
              <a:rPr lang="ru-RU" b="1" dirty="0"/>
            </a:br>
            <a:r>
              <a:rPr lang="ru-RU" b="1" dirty="0"/>
              <a:t>Елабуга. 1950-е годы</a:t>
            </a:r>
          </a:p>
        </p:txBody>
      </p:sp>
      <p:pic>
        <p:nvPicPr>
          <p:cNvPr id="3" name="Рисунок 2" descr="Елабуга. Дорога на пристань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19577"/>
            <a:ext cx="7272807" cy="4789743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ул. Казанская, Елабуга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1746" name="Picture 2" descr="http://art16.ru/gallery2/d/64698-5/DSC04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8" y="1484784"/>
            <a:ext cx="7849862" cy="5225253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Фотография начала XX </a:t>
            </a:r>
            <a:r>
              <a:rPr lang="ru-RU" b="1" dirty="0" smtClean="0"/>
              <a:t>века. </a:t>
            </a:r>
            <a:r>
              <a:rPr lang="ru-RU" b="1" dirty="0" smtClean="0"/>
              <a:t>Аптека </a:t>
            </a:r>
            <a:r>
              <a:rPr lang="ru-RU" b="1" dirty="0" err="1" smtClean="0"/>
              <a:t>Ватеркамфа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3" name="Рисунок 2" descr="http://www.elabuga.com/becht/i/b_big_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6480720" cy="5020394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ул. Казанская, вид на </a:t>
            </a:r>
            <a:r>
              <a:rPr lang="ru-RU" b="1" dirty="0" err="1" smtClean="0"/>
              <a:t>зд</a:t>
            </a:r>
            <a:r>
              <a:rPr lang="ru-RU" b="1" dirty="0" smtClean="0"/>
              <a:t>. Женского и Уездного училища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3554" name="Picture 2" descr="http://art16.ru/gallery2/d/64648-4/DSC04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36128"/>
            <a:ext cx="7200800" cy="4793205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Елабуга. Елабужская женская гимназия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064896" cy="5616623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Пристань на Каме вблизи Елабуги </a:t>
            </a:r>
            <a:r>
              <a:rPr lang="ru-RU" b="1" dirty="0" smtClean="0"/>
              <a:t>(начало </a:t>
            </a:r>
            <a:r>
              <a:rPr lang="ru-RU" b="1" dirty="0"/>
              <a:t>ХХ века) </a:t>
            </a:r>
          </a:p>
        </p:txBody>
      </p:sp>
      <p:pic>
        <p:nvPicPr>
          <p:cNvPr id="3" name="Рисунок 2" descr="Елабуга. Пристань на Каме вблизи Елабуги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7344815" cy="493375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ул. Казанская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2770" name="Picture 2" descr="http://art16.ru/gallery2/d/64703-4/DSC04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292810" cy="5520100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art16.ru/gallery2/d/64708-4/DSC04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367" y="332656"/>
            <a:ext cx="8571595" cy="5993706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Улица Карла Маркса (Казанская). 50-60 гг. </a:t>
            </a:r>
            <a:r>
              <a:rPr lang="ru-RU" b="1" dirty="0" smtClean="0"/>
              <a:t>Вход </a:t>
            </a:r>
            <a:r>
              <a:rPr lang="ru-RU" b="1" dirty="0"/>
              <a:t>на городской стадион</a:t>
            </a:r>
            <a:endParaRPr lang="ru-RU" dirty="0"/>
          </a:p>
        </p:txBody>
      </p:sp>
      <p:pic>
        <p:nvPicPr>
          <p:cNvPr id="3" name="Рисунок 2" descr="http://elabuga.com/hall/i/centuries01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632848" cy="5085184"/>
          </a:xfrm>
          <a:prstGeom prst="rect">
            <a:avLst/>
          </a:prstGeom>
          <a:noFill/>
          <a:ln w="76200">
            <a:solidFill>
              <a:srgbClr val="00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kaskov.expressassist.ru/Elabuga/DSC_2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221121" cy="5459338"/>
          </a:xfrm>
          <a:prstGeom prst="rect">
            <a:avLst/>
          </a:prstGeom>
          <a:noFill/>
          <a:ln w="76200" cmpd="sng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Хлебная </a:t>
            </a:r>
            <a:r>
              <a:rPr lang="ru-RU" b="1" dirty="0" smtClean="0"/>
              <a:t>площадь</a:t>
            </a:r>
            <a:endParaRPr lang="ru-RU" b="1" dirty="0"/>
          </a:p>
        </p:txBody>
      </p:sp>
      <p:pic>
        <p:nvPicPr>
          <p:cNvPr id="3" name="Рисунок 2" descr="http://art16.ru/gallery2/d/64688-5/DSC04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52550"/>
            <a:ext cx="7632848" cy="5100786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559" y="5157192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Рыбная площадь</a:t>
            </a:r>
          </a:p>
        </p:txBody>
      </p:sp>
      <p:pic>
        <p:nvPicPr>
          <p:cNvPr id="3" name="Рисунок 2" descr="http://elabuga.com/kraev/i/oldphoto03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560840" cy="5184576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559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Торжественное открытие памятного бюста В.И. Ленину на ул. Казанской</a:t>
            </a:r>
            <a:r>
              <a:rPr lang="ru-RU" sz="3600" b="1" dirty="0" smtClean="0"/>
              <a:t>.</a:t>
            </a:r>
            <a:br>
              <a:rPr lang="ru-RU" sz="3600" b="1" dirty="0" smtClean="0"/>
            </a:br>
            <a:r>
              <a:rPr lang="ru-RU" sz="3600" b="1" dirty="0" smtClean="0"/>
              <a:t> 19 25 год. </a:t>
            </a:r>
            <a:endParaRPr lang="ru-RU" sz="3600" b="1" dirty="0"/>
          </a:p>
        </p:txBody>
      </p:sp>
      <p:pic>
        <p:nvPicPr>
          <p:cNvPr id="1026" name="Picture 2" descr="http://www.885557.ucoz.ru/_fr/2/50454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57359"/>
            <a:ext cx="8064896" cy="480541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Улица Никольская </a:t>
            </a:r>
            <a:r>
              <a:rPr lang="ru-RU" b="1" dirty="0" smtClean="0"/>
              <a:t>(начало </a:t>
            </a:r>
            <a:r>
              <a:rPr lang="ru-RU" b="1" dirty="0"/>
              <a:t>ХХ века)</a:t>
            </a:r>
          </a:p>
        </p:txBody>
      </p:sp>
      <p:pic>
        <p:nvPicPr>
          <p:cNvPr id="3" name="Рисунок 2" descr="Елабуга. Улица Никольская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19577"/>
            <a:ext cx="7992887" cy="493375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Покровская церковь (Елабуга, начало ХХ века)</a:t>
            </a:r>
            <a:endParaRPr lang="ru-RU" dirty="0"/>
          </a:p>
        </p:txBody>
      </p:sp>
      <p:pic>
        <p:nvPicPr>
          <p:cNvPr id="3" name="Рисунок 2" descr="Елабуга. Покровская церковь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7488831" cy="4861751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Вид на Спасский собор с ул. Спасской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7650" name="Picture 2" descr="http://art16.ru/gallery2/d/64678-4/DSC04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270" y="1628800"/>
            <a:ext cx="7464222" cy="4968552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085184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art16.ru/gallery2/d/64668-4/DSC04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353808" cy="5560704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559" y="5157192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4" name="Picture 4" descr="http://wroom.ru/userimg/forum/1298752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16768"/>
            <a:ext cx="7704856" cy="576796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Никольская церковь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smtClean="0"/>
              <a:t>Елабуга, начало ХХ века)</a:t>
            </a:r>
            <a:endParaRPr lang="ru-RU" b="1" dirty="0"/>
          </a:p>
        </p:txBody>
      </p:sp>
      <p:pic>
        <p:nvPicPr>
          <p:cNvPr id="3" name="Рисунок 2" descr="http://elabuga-foto.ru/homeland/archive_of_petrov/petrov01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984775" cy="5113386"/>
          </a:xfrm>
          <a:prstGeom prst="rect">
            <a:avLst/>
          </a:prstGeom>
          <a:noFill/>
          <a:ln w="76200">
            <a:solidFill>
              <a:srgbClr val="3333CC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b="1" dirty="0" smtClean="0"/>
              <a:t>Панорама </a:t>
            </a:r>
            <a:r>
              <a:rPr lang="ru-RU" b="1" dirty="0" smtClean="0"/>
              <a:t>Елабуги.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 descr="http://art16.ru/gallery2/d/64632-4/DSC04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560840" cy="4800533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Дом Шишкиных</a:t>
            </a:r>
            <a:br>
              <a:rPr lang="ru-RU" b="1" dirty="0" smtClean="0"/>
            </a:br>
            <a:r>
              <a:rPr lang="ru-RU" b="1" dirty="0" smtClean="0"/>
              <a:t>Елабуга. 1950-е годы</a:t>
            </a:r>
            <a:endParaRPr lang="ru-RU" b="1" dirty="0"/>
          </a:p>
        </p:txBody>
      </p:sp>
      <p:pic>
        <p:nvPicPr>
          <p:cNvPr id="3" name="Рисунок 2" descr="Елабуга. Улица Набережная. Дом Шишкины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7056783" cy="4824536"/>
          </a:xfrm>
          <a:prstGeom prst="rect">
            <a:avLst/>
          </a:prstGeom>
          <a:noFill/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Епархиальное женское училище </a:t>
            </a:r>
            <a:r>
              <a:rPr lang="ru-RU" i="1" dirty="0" smtClean="0"/>
              <a:t>(начало </a:t>
            </a:r>
            <a:r>
              <a:rPr lang="ru-RU" i="1" dirty="0"/>
              <a:t>ХХ века)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Елабуга. Епархиальное женское училище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776863" cy="482453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50 –е </a:t>
            </a:r>
            <a:r>
              <a:rPr lang="ru-RU" b="1" dirty="0" smtClean="0"/>
              <a:t>г</a:t>
            </a:r>
            <a:r>
              <a:rPr lang="ru-RU" b="1" dirty="0" smtClean="0"/>
              <a:t>оды</a:t>
            </a:r>
            <a:endParaRPr lang="ru-RU" b="1" dirty="0"/>
          </a:p>
        </p:txBody>
      </p:sp>
      <p:pic>
        <p:nvPicPr>
          <p:cNvPr id="3" name="Рисунок 2" descr="&amp;IEcy;&amp;lcy;&amp;acy;&amp;bcy;&amp;ucy;&amp;gcy;&amp;acy;. &amp;IEcy;&amp;lcy;&amp;acy;&amp;bcy;&amp;ucy;&amp;zhcy;&amp;scy;&amp;kcy;&amp;icy;&amp;jcy; &amp;pcy;&amp;iecy;&amp;dcy;&amp;acy;&amp;gcy;&amp;ocy;&amp;gcy;&amp;icy;&amp;chcy;&amp;iecy;&amp;scy;&amp;kcy;&amp;icy;&amp;jcy; &amp;icy;&amp;ncy;&amp;scy;&amp;tcy;&amp;icy;&amp;tcy;&amp;ucy;&amp;t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19577"/>
            <a:ext cx="7128791" cy="4861751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Аллея в Александровском парке </a:t>
            </a:r>
            <a:r>
              <a:rPr lang="ru-RU" b="1" dirty="0" smtClean="0"/>
              <a:t>(начало </a:t>
            </a:r>
            <a:r>
              <a:rPr lang="ru-RU" b="1" dirty="0"/>
              <a:t>ХХ века) </a:t>
            </a:r>
          </a:p>
        </p:txBody>
      </p:sp>
      <p:pic>
        <p:nvPicPr>
          <p:cNvPr id="3" name="Рисунок 2" descr="Елабуга. Аллея в Александровском парке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19577"/>
            <a:ext cx="7632847" cy="4789743"/>
          </a:xfrm>
          <a:prstGeom prst="rect">
            <a:avLst/>
          </a:prstGeom>
          <a:noFill/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417840"/>
            <a:ext cx="1679441" cy="1440160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Аллея в Александровском парке</a:t>
            </a:r>
            <a:r>
              <a:rPr lang="ru-RU" b="1" dirty="0" smtClean="0"/>
              <a:t>.</a:t>
            </a:r>
            <a:r>
              <a:rPr lang="ru-RU" b="1" dirty="0" smtClean="0"/>
              <a:t> 1950-е годы</a:t>
            </a:r>
            <a:endParaRPr lang="ru-RU" b="1" dirty="0"/>
          </a:p>
        </p:txBody>
      </p:sp>
      <p:pic>
        <p:nvPicPr>
          <p:cNvPr id="3" name="Рисунок 2" descr="http://elabuga-foto.ru/homeland/fiftieth_years/fifties14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6984776" cy="4680520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Мост в Александровском парке</a:t>
            </a:r>
            <a:br>
              <a:rPr lang="ru-RU" b="1" dirty="0" smtClean="0"/>
            </a:br>
            <a:r>
              <a:rPr lang="ru-RU" b="1" dirty="0" smtClean="0"/>
              <a:t>Елабуга. 1950-е годы</a:t>
            </a:r>
            <a:endParaRPr lang="ru-RU" b="1" dirty="0"/>
          </a:p>
        </p:txBody>
      </p:sp>
      <p:pic>
        <p:nvPicPr>
          <p:cNvPr id="3" name="Рисунок 2" descr="http://elabuga-foto.ru/homeland/fiftieth_years/fifties13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840760" cy="5112568"/>
          </a:xfrm>
          <a:prstGeom prst="rect">
            <a:avLst/>
          </a:prstGeom>
          <a:noFill/>
          <a:ln w="76200">
            <a:solidFill>
              <a:srgbClr val="00CC00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Дача Стахеевых на Красном ключе</a:t>
            </a:r>
            <a:endParaRPr lang="ru-RU" dirty="0"/>
          </a:p>
        </p:txBody>
      </p:sp>
      <p:pic>
        <p:nvPicPr>
          <p:cNvPr id="3" name="Рисунок 2" descr="http://elabuga.com/hall/i/centuries02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632848" cy="5247076"/>
          </a:xfrm>
          <a:prstGeom prst="rect">
            <a:avLst/>
          </a:prstGeom>
          <a:noFill/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Пристань на </a:t>
            </a:r>
            <a:r>
              <a:rPr lang="ru-RU" b="1" dirty="0" smtClean="0"/>
              <a:t>Каме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(Елабуга, начало ХХ века) </a:t>
            </a:r>
          </a:p>
        </p:txBody>
      </p:sp>
      <p:pic>
        <p:nvPicPr>
          <p:cNvPr id="3" name="Рисунок 2" descr="Елабуга. Пристань на Каме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7488831" cy="4861751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Чайная на </a:t>
            </a:r>
            <a:r>
              <a:rPr lang="ru-RU" b="1" dirty="0" err="1" smtClean="0"/>
              <a:t>Елабужской</a:t>
            </a:r>
            <a:r>
              <a:rPr lang="ru-RU" b="1" dirty="0" smtClean="0"/>
              <a:t> пристани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5362" name="Picture 2" descr="http://art16.ru/gallery2/d/64718-4/DSC04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824372" cy="5208286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Двухпалубный колёсный пароход на Каме вблизи Елабуги в 1953 году.</a:t>
            </a:r>
            <a:endParaRPr lang="ru-RU" b="1" dirty="0"/>
          </a:p>
        </p:txBody>
      </p:sp>
      <p:pic>
        <p:nvPicPr>
          <p:cNvPr id="3" name="Рисунок 2" descr="http://elabuga-foto.ru/homeland/fiftieth_years/fifties29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40928"/>
            <a:ext cx="7416823" cy="4784416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Вид на Каму с Чёртова городища</a:t>
            </a:r>
            <a:br>
              <a:rPr lang="ru-RU" b="1" dirty="0" smtClean="0"/>
            </a:br>
            <a:r>
              <a:rPr lang="ru-RU" b="1" dirty="0" smtClean="0"/>
              <a:t>Елабуга. Лето 1953 года</a:t>
            </a:r>
            <a:endParaRPr lang="ru-RU" b="1" dirty="0"/>
          </a:p>
        </p:txBody>
      </p:sp>
      <p:pic>
        <p:nvPicPr>
          <p:cNvPr id="3" name="Рисунок 2" descr="http://elabuga-foto.ru/homeland/fiftieth_years/fifties25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6984776" cy="4608512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Подмонастырка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Елабуга. Лето 1953 года</a:t>
            </a:r>
          </a:p>
        </p:txBody>
      </p:sp>
      <p:pic>
        <p:nvPicPr>
          <p:cNvPr id="3" name="Рисунок 2" descr="Елабуга. Подмонастыр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88840"/>
            <a:ext cx="6768752" cy="4248472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301208"/>
            <a:ext cx="1296144" cy="1224136"/>
          </a:xfrm>
          <a:prstGeom prst="ellipse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Вид на Каму и Чёртово городище (Елабуга, начало ХХ века)</a:t>
            </a:r>
          </a:p>
        </p:txBody>
      </p:sp>
      <p:pic>
        <p:nvPicPr>
          <p:cNvPr id="3" name="Рисунок 2" descr="Елабуга. Вид на Каму и Чёртово городище (Елабуга, начало ХХ века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7560839" cy="4717735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214</Words>
  <Application>Microsoft Office PowerPoint</Application>
  <PresentationFormat>Экран (4:3)</PresentationFormat>
  <Paragraphs>34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ВИРТУАЛЬНАЯ ЭКСКУРСИЯ ПО СТАРИННОЙ ЕЛАБУГЕ</vt:lpstr>
      <vt:lpstr>Пристань на Каме вблизи Елабуги (начало ХХ века) </vt:lpstr>
      <vt:lpstr>Слайд 3</vt:lpstr>
      <vt:lpstr>Пристань на Каме  (Елабуга, начало ХХ века) </vt:lpstr>
      <vt:lpstr>Чайная на Елабужской пристани  </vt:lpstr>
      <vt:lpstr>Двухпалубный колёсный пароход на Каме вблизи Елабуги в 1953 году.</vt:lpstr>
      <vt:lpstr>Вид на Каму с Чёртова городища Елабуга. Лето 1953 года</vt:lpstr>
      <vt:lpstr>Подмонастырка Елабуга. Лето 1953 года</vt:lpstr>
      <vt:lpstr>Вид на Каму и Чёртово городище (Елабуга, начало ХХ века)</vt:lpstr>
      <vt:lpstr>Вид на Чёртово городище с улицы Набережной Елабуга. 1950-е годы</vt:lpstr>
      <vt:lpstr>Вид на Чёртово городище с улицы Набережной. 1950-е годы</vt:lpstr>
      <vt:lpstr>Дорога с пристани, Елабуга  </vt:lpstr>
      <vt:lpstr>Вид с дамбы, 1914, Елабуга </vt:lpstr>
      <vt:lpstr>Улица Набережная.  Елабуга 1950-е годы</vt:lpstr>
      <vt:lpstr>Дорога на пристань Елабуга. 1950-е годы</vt:lpstr>
      <vt:lpstr>ул. Казанская, Елабуга  </vt:lpstr>
      <vt:lpstr>Фотография начала XX века. Аптека Ватеркамфа. </vt:lpstr>
      <vt:lpstr>ул. Казанская, вид на зд. Женского и Уездного училища  </vt:lpstr>
      <vt:lpstr>Слайд 19</vt:lpstr>
      <vt:lpstr>ул. Казанская </vt:lpstr>
      <vt:lpstr>Слайд 21</vt:lpstr>
      <vt:lpstr>Улица Карла Маркса (Казанская). 50-60 гг. Вход на городской стадион</vt:lpstr>
      <vt:lpstr>Слайд 23</vt:lpstr>
      <vt:lpstr>Хлебная площадь</vt:lpstr>
      <vt:lpstr>Рыбная площадь</vt:lpstr>
      <vt:lpstr>Торжественное открытие памятного бюста В.И. Ленину на ул. Казанской.  19 25 год. </vt:lpstr>
      <vt:lpstr>Улица Никольская (начало ХХ века)</vt:lpstr>
      <vt:lpstr>Покровская церковь (Елабуга, начало ХХ века)</vt:lpstr>
      <vt:lpstr>Вид на Спасский собор с ул. Спасской </vt:lpstr>
      <vt:lpstr>Слайд 30</vt:lpstr>
      <vt:lpstr>Никольская церковь  (Елабуга, начало ХХ века)</vt:lpstr>
      <vt:lpstr>Панорама Елабуги. </vt:lpstr>
      <vt:lpstr> Дом Шишкиных Елабуга. 1950-е годы</vt:lpstr>
      <vt:lpstr>Епархиальное женское училище (начало ХХ века) </vt:lpstr>
      <vt:lpstr>50 –е годы</vt:lpstr>
      <vt:lpstr>Аллея в Александровском парке (начало ХХ века) </vt:lpstr>
      <vt:lpstr>Аллея в Александровском парке. 1950-е годы</vt:lpstr>
      <vt:lpstr>Мост в Александровском парке Елабуга. 1950-е годы</vt:lpstr>
      <vt:lpstr>Дача Стахеевых на Красном ключе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EPetrov</dc:creator>
  <cp:lastModifiedBy>EPetrov</cp:lastModifiedBy>
  <cp:revision>54</cp:revision>
  <dcterms:created xsi:type="dcterms:W3CDTF">2012-11-23T21:09:42Z</dcterms:created>
  <dcterms:modified xsi:type="dcterms:W3CDTF">2012-12-06T17:06:24Z</dcterms:modified>
</cp:coreProperties>
</file>